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E70262B-FFDD-48B9-AE41-3DA8E55CA2BB}" type="datetimeFigureOut">
              <a:rPr lang="en-NZ"/>
              <a:pPr>
                <a:defRPr/>
              </a:pPr>
              <a:t>27/02/2014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DEFF3B4-9464-46EC-B0E8-9467666E4890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71037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7906CF9E-43A2-4C0B-9940-AD8E99A4FFD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08575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39C71DC-9982-4322-8809-7AEDC17CE90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04298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27EF21B-9997-401C-B6DD-131F5E20179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81377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54276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25CABF9-BB27-432C-B718-2C6CB3F2907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52173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17B312D-B334-42AB-A27F-9E4908D4CE8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40622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235F12E-145B-4025-A590-1D5EBA1FAF0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56724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C63F52B-6854-4D20-A878-0F4AEDFBEE3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57597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53A4255-605D-4BF9-9974-25FED85859C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01916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4872F91-7B71-474E-95BA-9A437C9D7C5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76726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7412F38-D429-447E-B3FE-5C7DB0382C9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95665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All creatures of our God and King,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lift up your voice and with us sing:</a:t>
            </a:r>
            <a:endParaRPr lang="en-NZ" dirty="0"/>
          </a:p>
          <a:p>
            <a:r>
              <a:rPr lang="en-GB" dirty="0"/>
              <a:t>		alleluia, alleluia!</a:t>
            </a:r>
            <a:endParaRPr lang="en-NZ" dirty="0"/>
          </a:p>
          <a:p>
            <a:r>
              <a:rPr lang="en-GB" dirty="0"/>
              <a:t>	O burning sun with golden beam,</a:t>
            </a:r>
            <a:endParaRPr lang="en-NZ" dirty="0"/>
          </a:p>
          <a:p>
            <a:r>
              <a:rPr lang="en-GB" dirty="0"/>
              <a:t>	and shining moon with silver gleam,</a:t>
            </a:r>
            <a:endParaRPr lang="en-NZ" dirty="0"/>
          </a:p>
          <a:p>
            <a:r>
              <a:rPr lang="en-GB" dirty="0"/>
              <a:t>		O praise him, O praise him,</a:t>
            </a:r>
            <a:endParaRPr lang="en-NZ" dirty="0"/>
          </a:p>
          <a:p>
            <a:r>
              <a:rPr lang="en-GB" dirty="0"/>
              <a:t>		alleluia, alleluia, alleluia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185]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rushing wind so wild and strong,</a:t>
            </a:r>
            <a:endParaRPr lang="en-NZ" dirty="0"/>
          </a:p>
          <a:p>
            <a:r>
              <a:rPr lang="en-GB" dirty="0"/>
              <a:t>	white clouds that sail in </a:t>
            </a:r>
            <a:r>
              <a:rPr lang="en-GB" dirty="0" err="1"/>
              <a:t>heav’n</a:t>
            </a:r>
            <a:r>
              <a:rPr lang="en-GB" dirty="0"/>
              <a:t> along,</a:t>
            </a:r>
            <a:endParaRPr lang="en-NZ" dirty="0"/>
          </a:p>
          <a:p>
            <a:r>
              <a:rPr lang="en-GB" dirty="0"/>
              <a:t>		alleluia, alleluia!</a:t>
            </a:r>
            <a:endParaRPr lang="en-NZ" dirty="0"/>
          </a:p>
          <a:p>
            <a:r>
              <a:rPr lang="en-GB" dirty="0"/>
              <a:t>	New rising dawn, in praise rejoice;</a:t>
            </a:r>
            <a:endParaRPr lang="en-NZ" dirty="0"/>
          </a:p>
          <a:p>
            <a:r>
              <a:rPr lang="en-GB" dirty="0"/>
              <a:t>	you lights of </a:t>
            </a:r>
            <a:r>
              <a:rPr lang="en-GB" dirty="0" err="1"/>
              <a:t>ev’ning</a:t>
            </a:r>
            <a:r>
              <a:rPr lang="en-GB" dirty="0"/>
              <a:t>, find a voice:</a:t>
            </a:r>
            <a:endParaRPr lang="en-NZ" dirty="0"/>
          </a:p>
          <a:p>
            <a:r>
              <a:rPr lang="en-GB" dirty="0"/>
              <a:t>		O praise him, O praise him,</a:t>
            </a:r>
            <a:endParaRPr lang="en-NZ" dirty="0"/>
          </a:p>
          <a:p>
            <a:r>
              <a:rPr lang="en-GB" dirty="0"/>
              <a:t>		alleluia, alleluia, alleluia</a:t>
            </a:r>
            <a:r>
              <a:rPr lang="en-GB" dirty="0" smtClean="0"/>
              <a:t>!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Cool flowing water, pure and clear,</a:t>
            </a:r>
            <a:endParaRPr lang="en-NZ" dirty="0"/>
          </a:p>
          <a:p>
            <a:r>
              <a:rPr lang="en-GB" dirty="0"/>
              <a:t>	make music for your Lord to hear;</a:t>
            </a:r>
            <a:endParaRPr lang="en-NZ" dirty="0"/>
          </a:p>
          <a:p>
            <a:r>
              <a:rPr lang="en-GB" dirty="0"/>
              <a:t>		alleluia, alleluia!</a:t>
            </a:r>
            <a:endParaRPr lang="en-NZ" dirty="0"/>
          </a:p>
          <a:p>
            <a:r>
              <a:rPr lang="en-GB" dirty="0"/>
              <a:t>	Fierce fire, so masterful and bright,</a:t>
            </a:r>
            <a:endParaRPr lang="en-NZ" dirty="0"/>
          </a:p>
          <a:p>
            <a:r>
              <a:rPr lang="en-GB" dirty="0"/>
              <a:t>	providing us with warmth and light,</a:t>
            </a:r>
            <a:endParaRPr lang="en-NZ" dirty="0"/>
          </a:p>
          <a:p>
            <a:r>
              <a:rPr lang="en-GB" dirty="0"/>
              <a:t>		O praise him, O praise him,</a:t>
            </a:r>
            <a:endParaRPr lang="en-NZ" dirty="0"/>
          </a:p>
          <a:p>
            <a:r>
              <a:rPr lang="en-GB" dirty="0"/>
              <a:t>		alleluia, alleluia, alleluia</a:t>
            </a:r>
            <a:r>
              <a:rPr lang="en-GB" dirty="0" smtClean="0"/>
              <a:t>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1392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Earth ever fertile, day by day</a:t>
            </a:r>
            <a:endParaRPr lang="en-NZ" dirty="0"/>
          </a:p>
          <a:p>
            <a:r>
              <a:rPr lang="en-GB" dirty="0"/>
              <a:t>	bring forth your blessings on our way;</a:t>
            </a:r>
            <a:endParaRPr lang="en-NZ" dirty="0"/>
          </a:p>
          <a:p>
            <a:r>
              <a:rPr lang="en-GB" dirty="0"/>
              <a:t>		alleluia, alleluia!</a:t>
            </a:r>
            <a:endParaRPr lang="en-NZ" dirty="0"/>
          </a:p>
          <a:p>
            <a:r>
              <a:rPr lang="en-GB" dirty="0"/>
              <a:t>	All </a:t>
            </a:r>
            <a:r>
              <a:rPr lang="en-GB" dirty="0" err="1"/>
              <a:t>flow’rs</a:t>
            </a:r>
            <a:r>
              <a:rPr lang="en-GB" dirty="0"/>
              <a:t> and fruits that in you grow,</a:t>
            </a:r>
            <a:endParaRPr lang="en-NZ" dirty="0"/>
          </a:p>
          <a:p>
            <a:r>
              <a:rPr lang="en-GB" dirty="0"/>
              <a:t>	let them his glory also show:</a:t>
            </a:r>
            <a:endParaRPr lang="en-NZ" dirty="0"/>
          </a:p>
          <a:p>
            <a:r>
              <a:rPr lang="en-GB" dirty="0"/>
              <a:t>		O praise him, O praise him,</a:t>
            </a:r>
            <a:endParaRPr lang="en-NZ" dirty="0"/>
          </a:p>
          <a:p>
            <a:r>
              <a:rPr lang="en-GB" dirty="0"/>
              <a:t>		alleluia, alleluia, alleluia</a:t>
            </a:r>
            <a:r>
              <a:rPr lang="en-GB" dirty="0" smtClean="0"/>
              <a:t>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78590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Let all things their Creator bless</a:t>
            </a:r>
            <a:endParaRPr lang="en-NZ" dirty="0"/>
          </a:p>
          <a:p>
            <a:r>
              <a:rPr lang="en-GB" dirty="0"/>
              <a:t>	and worship him in lowliness:</a:t>
            </a:r>
            <a:endParaRPr lang="en-NZ" dirty="0"/>
          </a:p>
          <a:p>
            <a:r>
              <a:rPr lang="en-GB" dirty="0"/>
              <a:t>		alleluia, alleluia!</a:t>
            </a:r>
            <a:endParaRPr lang="en-NZ" dirty="0"/>
          </a:p>
          <a:p>
            <a:r>
              <a:rPr lang="en-GB" dirty="0"/>
              <a:t>	Praise, praise the Father, praise the Son,</a:t>
            </a:r>
            <a:endParaRPr lang="en-NZ" dirty="0"/>
          </a:p>
          <a:p>
            <a:r>
              <a:rPr lang="en-GB" dirty="0"/>
              <a:t>	and praise the Spirit, Three in One,</a:t>
            </a:r>
            <a:endParaRPr lang="en-NZ" dirty="0"/>
          </a:p>
          <a:p>
            <a:r>
              <a:rPr lang="en-GB" dirty="0"/>
              <a:t>		O praise him, O praise him,</a:t>
            </a:r>
            <a:endParaRPr lang="en-NZ" dirty="0"/>
          </a:p>
          <a:p>
            <a:r>
              <a:rPr lang="en-GB" dirty="0"/>
              <a:t>		alleluia, alleluia, alleluia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5750004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185</a:t>
            </a:r>
            <a:endParaRPr lang="en-NZ" altLang="en-US" sz="1000" dirty="0"/>
          </a:p>
          <a:p>
            <a:pPr algn="r"/>
            <a:r>
              <a:rPr lang="en-GB" sz="1000" i="1" dirty="0"/>
              <a:t>Lyrics public domain</a:t>
            </a:r>
            <a:endParaRPr lang="en-NZ" sz="1000" i="1" dirty="0"/>
          </a:p>
          <a:p>
            <a:pPr algn="r"/>
            <a:r>
              <a:rPr lang="en-GB" sz="1000" dirty="0"/>
              <a:t>Text: Francis of Assisi, 1225; tr. William H. Draper, c.1910, alt.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i="1" dirty="0" err="1"/>
              <a:t>Geistliche</a:t>
            </a:r>
            <a:r>
              <a:rPr lang="en-GB" sz="1000" i="1" dirty="0"/>
              <a:t> </a:t>
            </a:r>
            <a:r>
              <a:rPr lang="en-GB" sz="1000" i="1" dirty="0" err="1"/>
              <a:t>Kirchengesänge</a:t>
            </a:r>
            <a:r>
              <a:rPr lang="en-GB" sz="1000" dirty="0"/>
              <a:t>, Cologne, 1623;</a:t>
            </a:r>
            <a:br>
              <a:rPr lang="en-GB" sz="1000" dirty="0"/>
            </a:br>
            <a:r>
              <a:rPr lang="en-GB" sz="1000" dirty="0"/>
              <a:t>adapt. and harm. Ralph Vaughan Williams, 1906;</a:t>
            </a:r>
            <a:br>
              <a:rPr lang="en-GB" sz="1000" dirty="0"/>
            </a:br>
            <a:r>
              <a:rPr lang="en-GB" sz="1000" dirty="0" err="1"/>
              <a:t>desc</a:t>
            </a:r>
            <a:r>
              <a:rPr lang="en-GB" sz="1000" dirty="0"/>
              <a:t>. Christopher Gower, b. 1939, © Kevin Mayhew Ltd.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51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2014-02-27T03:31:41Z</dcterms:created>
  <dcterms:modified xsi:type="dcterms:W3CDTF">2014-02-27T03:33:24Z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